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68FE1-87CC-4B54-82F9-DDCA78D665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1867" y="581890"/>
            <a:ext cx="7798234" cy="3325092"/>
          </a:xfrm>
        </p:spPr>
        <p:txBody>
          <a:bodyPr>
            <a:normAutofit/>
          </a:bodyPr>
          <a:lstStyle/>
          <a:p>
            <a:r>
              <a:rPr lang="en-US" b="1" dirty="0"/>
              <a:t>Getting Started on Mac OSX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4F0A3-1236-4BC5-90AD-97D4B6C81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101" y="3327400"/>
            <a:ext cx="34417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87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8196DD-1180-488B-A586-9AAC400EB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92A8A-AA43-4C48-8ECE-231F7807E81E}"/>
              </a:ext>
            </a:extLst>
          </p:cNvPr>
          <p:cNvSpPr txBox="1"/>
          <p:nvPr/>
        </p:nvSpPr>
        <p:spPr>
          <a:xfrm>
            <a:off x="8724900" y="965200"/>
            <a:ext cx="3124200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Install </a:t>
            </a:r>
            <a:r>
              <a:rPr lang="en-US" sz="2800" b="1" dirty="0" err="1">
                <a:solidFill>
                  <a:srgbClr val="FF0000"/>
                </a:solidFill>
              </a:rPr>
              <a:t>Xcode</a:t>
            </a:r>
            <a:r>
              <a:rPr lang="en-US" sz="2800" b="1" dirty="0">
                <a:solidFill>
                  <a:srgbClr val="FF0000"/>
                </a:solidFill>
              </a:rPr>
              <a:t> from the App Store. </a:t>
            </a:r>
          </a:p>
        </p:txBody>
      </p:sp>
    </p:spTree>
    <p:extLst>
      <p:ext uri="{BB962C8B-B14F-4D97-AF65-F5344CB8AC3E}">
        <p14:creationId xmlns:p14="http://schemas.microsoft.com/office/powerpoint/2010/main" val="3350493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04DBA6-0909-4299-9D36-D0012F22B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44095C1-822B-4528-8585-0D79392AA228}"/>
              </a:ext>
            </a:extLst>
          </p:cNvPr>
          <p:cNvSpPr/>
          <p:nvPr/>
        </p:nvSpPr>
        <p:spPr>
          <a:xfrm>
            <a:off x="1866900" y="739140"/>
            <a:ext cx="1562100" cy="495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D7B449F-9E66-446B-9454-8CF6E881B169}"/>
              </a:ext>
            </a:extLst>
          </p:cNvPr>
          <p:cNvCxnSpPr>
            <a:cxnSpLocks/>
            <a:endCxn id="4" idx="6"/>
          </p:cNvCxnSpPr>
          <p:nvPr/>
        </p:nvCxnSpPr>
        <p:spPr>
          <a:xfrm flipH="1" flipV="1">
            <a:off x="3429000" y="986790"/>
            <a:ext cx="5803900" cy="778510"/>
          </a:xfrm>
          <a:prstGeom prst="straightConnector1">
            <a:avLst/>
          </a:prstGeom>
          <a:ln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9A4214E-EF36-4E1B-B8AA-F9A756E168E1}"/>
              </a:ext>
            </a:extLst>
          </p:cNvPr>
          <p:cNvSpPr txBox="1"/>
          <p:nvPr/>
        </p:nvSpPr>
        <p:spPr>
          <a:xfrm>
            <a:off x="9232900" y="1765300"/>
            <a:ext cx="2660650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In </a:t>
            </a:r>
            <a:r>
              <a:rPr lang="en-US" sz="3200" b="1" dirty="0" err="1">
                <a:solidFill>
                  <a:srgbClr val="FF0000"/>
                </a:solidFill>
              </a:rPr>
              <a:t>Xcode</a:t>
            </a:r>
            <a:r>
              <a:rPr lang="en-US" sz="3200" b="1" dirty="0">
                <a:solidFill>
                  <a:srgbClr val="FF0000"/>
                </a:solidFill>
              </a:rPr>
              <a:t> create a new project. </a:t>
            </a:r>
          </a:p>
        </p:txBody>
      </p:sp>
    </p:spTree>
    <p:extLst>
      <p:ext uri="{BB962C8B-B14F-4D97-AF65-F5344CB8AC3E}">
        <p14:creationId xmlns:p14="http://schemas.microsoft.com/office/powerpoint/2010/main" val="2274002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A5473D-4992-4019-A015-2972007D7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28BA4AB-8E08-4344-8CB0-5F2F6B9FFEA1}"/>
              </a:ext>
            </a:extLst>
          </p:cNvPr>
          <p:cNvSpPr/>
          <p:nvPr/>
        </p:nvSpPr>
        <p:spPr>
          <a:xfrm>
            <a:off x="4676774" y="1000126"/>
            <a:ext cx="1019175" cy="8953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FEA150D-1A6C-4CC0-9F74-A0CC182C8DE2}"/>
              </a:ext>
            </a:extLst>
          </p:cNvPr>
          <p:cNvCxnSpPr>
            <a:cxnSpLocks/>
            <a:endCxn id="5" idx="6"/>
          </p:cNvCxnSpPr>
          <p:nvPr/>
        </p:nvCxnSpPr>
        <p:spPr>
          <a:xfrm flipH="1" flipV="1">
            <a:off x="5695949" y="1447801"/>
            <a:ext cx="2562226" cy="523874"/>
          </a:xfrm>
          <a:prstGeom prst="straightConnector1">
            <a:avLst/>
          </a:prstGeom>
          <a:ln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6CAFA7B-29EF-4F4D-8B6E-01B8C1A95DD9}"/>
              </a:ext>
            </a:extLst>
          </p:cNvPr>
          <p:cNvSpPr txBox="1"/>
          <p:nvPr/>
        </p:nvSpPr>
        <p:spPr>
          <a:xfrm>
            <a:off x="8258175" y="1971675"/>
            <a:ext cx="2209800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Select macOS then select Command line Tool</a:t>
            </a:r>
          </a:p>
        </p:txBody>
      </p:sp>
    </p:spTree>
    <p:extLst>
      <p:ext uri="{BB962C8B-B14F-4D97-AF65-F5344CB8AC3E}">
        <p14:creationId xmlns:p14="http://schemas.microsoft.com/office/powerpoint/2010/main" val="3326408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524EC0-E806-4455-B029-482D5A8E4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C80BDD-2498-4F2B-9C34-54C3E9F6AE82}"/>
              </a:ext>
            </a:extLst>
          </p:cNvPr>
          <p:cNvSpPr txBox="1"/>
          <p:nvPr/>
        </p:nvSpPr>
        <p:spPr>
          <a:xfrm>
            <a:off x="8458200" y="762000"/>
            <a:ext cx="2997200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Figure out which directory you want to save your C++ Project.</a:t>
            </a:r>
          </a:p>
        </p:txBody>
      </p:sp>
    </p:spTree>
    <p:extLst>
      <p:ext uri="{BB962C8B-B14F-4D97-AF65-F5344CB8AC3E}">
        <p14:creationId xmlns:p14="http://schemas.microsoft.com/office/powerpoint/2010/main" val="761845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8114C1-1B52-4002-BC41-9CB77D9FF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065CFA9-256B-48A3-A120-A4968D574D17}"/>
              </a:ext>
            </a:extLst>
          </p:cNvPr>
          <p:cNvSpPr/>
          <p:nvPr/>
        </p:nvSpPr>
        <p:spPr>
          <a:xfrm>
            <a:off x="647700" y="777240"/>
            <a:ext cx="1333500" cy="4343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F59CD19-5690-4F37-BAE0-00A2F112B951}"/>
              </a:ext>
            </a:extLst>
          </p:cNvPr>
          <p:cNvCxnSpPr>
            <a:cxnSpLocks/>
          </p:cNvCxnSpPr>
          <p:nvPr/>
        </p:nvCxnSpPr>
        <p:spPr>
          <a:xfrm flipH="1" flipV="1">
            <a:off x="1347787" y="1211580"/>
            <a:ext cx="468313" cy="1785620"/>
          </a:xfrm>
          <a:prstGeom prst="straightConnector1">
            <a:avLst/>
          </a:prstGeom>
          <a:ln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04309A9-B612-48BB-9E54-8E04AABCD3B5}"/>
              </a:ext>
            </a:extLst>
          </p:cNvPr>
          <p:cNvSpPr txBox="1"/>
          <p:nvPr/>
        </p:nvSpPr>
        <p:spPr>
          <a:xfrm>
            <a:off x="1193800" y="3141980"/>
            <a:ext cx="2552700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You should see an main.cpp file. Double click the file. </a:t>
            </a:r>
          </a:p>
        </p:txBody>
      </p:sp>
    </p:spTree>
    <p:extLst>
      <p:ext uri="{BB962C8B-B14F-4D97-AF65-F5344CB8AC3E}">
        <p14:creationId xmlns:p14="http://schemas.microsoft.com/office/powerpoint/2010/main" val="1027724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E6E940-19E0-4870-9ABC-4DB3F5969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1EE203-5FC5-45AF-9EC5-FEA50712BAAD}"/>
              </a:ext>
            </a:extLst>
          </p:cNvPr>
          <p:cNvSpPr txBox="1"/>
          <p:nvPr/>
        </p:nvSpPr>
        <p:spPr>
          <a:xfrm>
            <a:off x="2997200" y="2743200"/>
            <a:ext cx="4584700" cy="21236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This is what you should see. </a:t>
            </a:r>
          </a:p>
          <a:p>
            <a:endParaRPr lang="en-US" b="1" i="1" dirty="0">
              <a:solidFill>
                <a:srgbClr val="FF0000"/>
              </a:solidFill>
            </a:endParaRPr>
          </a:p>
          <a:p>
            <a:r>
              <a:rPr lang="en-US" b="1" i="1" dirty="0">
                <a:solidFill>
                  <a:srgbClr val="FF0000"/>
                </a:solidFill>
              </a:rPr>
              <a:t>*All through out this setup process the Operating system will ask you for permission by asking for your password. Please remember to accept those requests.  </a:t>
            </a:r>
          </a:p>
        </p:txBody>
      </p:sp>
    </p:spTree>
    <p:extLst>
      <p:ext uri="{BB962C8B-B14F-4D97-AF65-F5344CB8AC3E}">
        <p14:creationId xmlns:p14="http://schemas.microsoft.com/office/powerpoint/2010/main" val="1302179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BB0C8B-1854-48B6-AC8D-864AE97F8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045E5E8-9F13-4BF2-89B1-1880EC19A202}"/>
              </a:ext>
            </a:extLst>
          </p:cNvPr>
          <p:cNvSpPr/>
          <p:nvPr/>
        </p:nvSpPr>
        <p:spPr>
          <a:xfrm>
            <a:off x="1074420" y="182880"/>
            <a:ext cx="75438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B10080-BA41-4135-8AB5-25FDF2D0E502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1074420" y="640080"/>
            <a:ext cx="377190" cy="1455420"/>
          </a:xfrm>
          <a:prstGeom prst="straightConnector1">
            <a:avLst/>
          </a:prstGeom>
          <a:ln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EE3C3B-C3CE-420C-A6EE-5320D01CB151}"/>
              </a:ext>
            </a:extLst>
          </p:cNvPr>
          <p:cNvSpPr txBox="1"/>
          <p:nvPr/>
        </p:nvSpPr>
        <p:spPr>
          <a:xfrm>
            <a:off x="899160" y="2095500"/>
            <a:ext cx="2098040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Press the play button to compile your code.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77B4346-68A8-4CF3-905E-1FD1930C7209}"/>
              </a:ext>
            </a:extLst>
          </p:cNvPr>
          <p:cNvSpPr/>
          <p:nvPr/>
        </p:nvSpPr>
        <p:spPr>
          <a:xfrm>
            <a:off x="5029200" y="5364480"/>
            <a:ext cx="172212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EBF8D6-30E6-45B0-A48C-26E6FABC9BEA}"/>
              </a:ext>
            </a:extLst>
          </p:cNvPr>
          <p:cNvCxnSpPr>
            <a:cxnSpLocks/>
          </p:cNvCxnSpPr>
          <p:nvPr/>
        </p:nvCxnSpPr>
        <p:spPr>
          <a:xfrm>
            <a:off x="5463540" y="4122420"/>
            <a:ext cx="426720" cy="1242060"/>
          </a:xfrm>
          <a:prstGeom prst="straightConnector1">
            <a:avLst/>
          </a:prstGeom>
          <a:ln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F8513B6-75E3-4E04-99BC-2E39E77CC3A4}"/>
              </a:ext>
            </a:extLst>
          </p:cNvPr>
          <p:cNvSpPr txBox="1"/>
          <p:nvPr/>
        </p:nvSpPr>
        <p:spPr>
          <a:xfrm>
            <a:off x="4259580" y="3476089"/>
            <a:ext cx="297942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The results or errors will show up here. </a:t>
            </a:r>
          </a:p>
        </p:txBody>
      </p:sp>
    </p:spTree>
    <p:extLst>
      <p:ext uri="{BB962C8B-B14F-4D97-AF65-F5344CB8AC3E}">
        <p14:creationId xmlns:p14="http://schemas.microsoft.com/office/powerpoint/2010/main" val="4170076695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147</TotalTime>
  <Words>106</Words>
  <Application>Microsoft Office PowerPoint</Application>
  <PresentationFormat>Widescreen</PresentationFormat>
  <Paragraphs>11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Slice</vt:lpstr>
      <vt:lpstr>Getting Started on Mac OSX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Mac os x up for coding</dc:title>
  <dc:creator>Illuminati</dc:creator>
  <cp:lastModifiedBy>Illuminati</cp:lastModifiedBy>
  <cp:revision>28</cp:revision>
  <dcterms:created xsi:type="dcterms:W3CDTF">2017-09-06T09:16:01Z</dcterms:created>
  <dcterms:modified xsi:type="dcterms:W3CDTF">2017-09-17T04:29:35Z</dcterms:modified>
</cp:coreProperties>
</file>